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62" r:id="rId2"/>
    <p:sldId id="263" r:id="rId3"/>
    <p:sldId id="297" r:id="rId4"/>
    <p:sldId id="300" r:id="rId5"/>
    <p:sldId id="298" r:id="rId6"/>
    <p:sldId id="299" r:id="rId7"/>
    <p:sldId id="293" r:id="rId8"/>
    <p:sldId id="260" r:id="rId9"/>
    <p:sldId id="265" r:id="rId10"/>
    <p:sldId id="264" r:id="rId11"/>
    <p:sldId id="267" r:id="rId12"/>
    <p:sldId id="266" r:id="rId13"/>
    <p:sldId id="285" r:id="rId14"/>
    <p:sldId id="286" r:id="rId15"/>
    <p:sldId id="281" r:id="rId16"/>
    <p:sldId id="287" r:id="rId17"/>
    <p:sldId id="274" r:id="rId18"/>
    <p:sldId id="278" r:id="rId19"/>
    <p:sldId id="270" r:id="rId20"/>
    <p:sldId id="269" r:id="rId21"/>
    <p:sldId id="271" r:id="rId22"/>
    <p:sldId id="272" r:id="rId23"/>
    <p:sldId id="282" r:id="rId24"/>
    <p:sldId id="291" r:id="rId25"/>
    <p:sldId id="283" r:id="rId26"/>
    <p:sldId id="280" r:id="rId27"/>
    <p:sldId id="290" r:id="rId28"/>
    <p:sldId id="417" r:id="rId29"/>
    <p:sldId id="419" r:id="rId30"/>
    <p:sldId id="354" r:id="rId31"/>
    <p:sldId id="418" r:id="rId32"/>
    <p:sldId id="302" r:id="rId33"/>
    <p:sldId id="416" r:id="rId34"/>
    <p:sldId id="257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387"/>
    <a:srgbClr val="9457B1"/>
    <a:srgbClr val="389725"/>
    <a:srgbClr val="CA3B33"/>
    <a:srgbClr val="4062D7"/>
    <a:srgbClr val="6C23A9"/>
    <a:srgbClr val="6600CC"/>
    <a:srgbClr val="FBA719"/>
    <a:srgbClr val="23A79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8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/>
              <a:t>A programming language </a:t>
            </a:r>
            <a:r>
              <a:rPr lang="en-US" i="1"/>
              <a:t>specifically</a:t>
            </a:r>
            <a:r>
              <a:rPr lang="en-US"/>
              <a:t> made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644DFBE-C427-4CE4-B180-808FB5C4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25" y="5894082"/>
            <a:ext cx="1809750" cy="723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ECF1FF-CC1D-4266-9F8D-6217FD74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1783"/>
          <a:stretch/>
        </p:blipFill>
        <p:spPr>
          <a:xfrm>
            <a:off x="10495765" y="5675007"/>
            <a:ext cx="1281342" cy="9429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07367-211A-4AE9-B979-216FBD59089D}"/>
              </a:ext>
            </a:extLst>
          </p:cNvPr>
          <p:cNvGrpSpPr/>
          <p:nvPr/>
        </p:nvGrpSpPr>
        <p:grpSpPr>
          <a:xfrm>
            <a:off x="4231951" y="2456925"/>
            <a:ext cx="3728098" cy="523220"/>
            <a:chOff x="2611302" y="2803136"/>
            <a:chExt cx="3728098" cy="52322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CBD451D-780C-4E71-AD99-BD791FF6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B5756-CB38-44C7-B412-211275082D18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78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25B816C-B75E-4D6A-9180-EDF01D6D8C55}"/>
              </a:ext>
            </a:extLst>
          </p:cNvPr>
          <p:cNvGrpSpPr/>
          <p:nvPr/>
        </p:nvGrpSpPr>
        <p:grpSpPr>
          <a:xfrm>
            <a:off x="4628698" y="2449708"/>
            <a:ext cx="2934605" cy="530437"/>
            <a:chOff x="3154788" y="3562634"/>
            <a:chExt cx="2934605" cy="53043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1F6FBDD-DFF3-42D8-A90E-14744B86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6B6910-6951-4669-AB3A-B56F609E66FB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95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7A4B159-AC43-43E6-A601-AB4223554470}"/>
              </a:ext>
            </a:extLst>
          </p:cNvPr>
          <p:cNvGrpSpPr/>
          <p:nvPr/>
        </p:nvGrpSpPr>
        <p:grpSpPr>
          <a:xfrm>
            <a:off x="5073091" y="2456925"/>
            <a:ext cx="2045819" cy="523220"/>
            <a:chOff x="3154788" y="4336566"/>
            <a:chExt cx="2045819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B65315C-35AF-4502-925D-84C459F3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3E5BA-5D1D-45B1-8917-60CC4E23AD5C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4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606</Words>
  <Application>Microsoft Office PowerPoint</Application>
  <PresentationFormat>Widescreen</PresentationFormat>
  <Paragraphs>190</Paragraphs>
  <Slides>35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</vt:lpstr>
      <vt:lpstr>Inconsolata</vt:lpstr>
      <vt:lpstr>Office Theme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What does science need from a programming language?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64</cp:revision>
  <dcterms:created xsi:type="dcterms:W3CDTF">2019-07-10T15:35:39Z</dcterms:created>
  <dcterms:modified xsi:type="dcterms:W3CDTF">2019-07-19T20:53:59Z</dcterms:modified>
</cp:coreProperties>
</file>